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427C8-B461-43AB-9D76-F4A1BA5DA72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E62B-1D0F-4CCF-95D6-87715195A0B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1001"/>
            <a:ext cx="12192000" cy="7620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Тема Office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Плансетка</dc:creator>
  <cp:lastModifiedBy>user</cp:lastModifiedBy>
  <cp:revision>3</cp:revision>
  <dcterms:created xsi:type="dcterms:W3CDTF">2023-02-10T12:40:00Z</dcterms:created>
  <dcterms:modified xsi:type="dcterms:W3CDTF">2023-03-15T08:42:26Z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CD9DAC7DC9B243BFB9AAB9D68090B6CB</vt:lpwstr>
  </property>
  <property fmtid="{D5CDD505-2E9C-101B-9397-08002B2CF9AE}" pid="3" name="KSOProductBuildVer">
    <vt:lpwstr>1049-11.2.0.11486</vt:lpwstr>
  </property>
</Properties>
</file>